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1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5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08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0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9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0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14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31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43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1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66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0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83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61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74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32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95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6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8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5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3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8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0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6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4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4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1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9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394" y="1771581"/>
            <a:ext cx="874951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Инструкция </a:t>
            </a:r>
          </a:p>
          <a:p>
            <a:pPr algn="ctr"/>
            <a:r>
              <a:rPr lang="ru-RU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администратору школы</a:t>
            </a:r>
          </a:p>
          <a:p>
            <a:pPr algn="ctr"/>
            <a:r>
              <a:rPr lang="ru-RU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выдачи логина и пароля </a:t>
            </a:r>
          </a:p>
          <a:p>
            <a:pPr algn="ctr"/>
            <a:r>
              <a:rPr lang="ru-RU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пользователям АИС «ЭШ»</a:t>
            </a:r>
            <a:endParaRPr lang="ru-RU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2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меню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выбираем АДМИНИСТРИРОВАНИЕ и в выпадающем списке ПОЛЬЗОВАТЕЛИ СИСТЕМЫ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792" y="1825625"/>
            <a:ext cx="8186416" cy="435133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227385" y="2110153"/>
            <a:ext cx="3458307" cy="504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54615" y="4466492"/>
            <a:ext cx="4034593" cy="363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64"/>
          <a:stretch/>
        </p:blipFill>
        <p:spPr>
          <a:xfrm>
            <a:off x="187568" y="1184031"/>
            <a:ext cx="11852031" cy="55450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8350" y="282751"/>
            <a:ext cx="69187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Выбираете пользователя кому нужен логин пароль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t="1998" r="10173" b="12872"/>
          <a:stretch/>
        </p:blipFill>
        <p:spPr>
          <a:xfrm>
            <a:off x="2614247" y="1043353"/>
            <a:ext cx="7620000" cy="58146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236" y="482207"/>
            <a:ext cx="11823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Вводите логин и пароль далее ставите напротив «активен» галочку.  Заполните поле СНИЛС и сохраняете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5754" y="1875692"/>
            <a:ext cx="2110154" cy="832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5754" y="3733799"/>
            <a:ext cx="691661" cy="4337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9"/>
          <a:stretch/>
        </p:blipFill>
        <p:spPr>
          <a:xfrm>
            <a:off x="2224963" y="1207477"/>
            <a:ext cx="8129445" cy="5650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6981" y="316523"/>
            <a:ext cx="46174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Сохраняем новый пароль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r="1214" b="7570"/>
          <a:stretch/>
        </p:blipFill>
        <p:spPr>
          <a:xfrm>
            <a:off x="2420817" y="1125415"/>
            <a:ext cx="7156938" cy="57325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6052" y="459126"/>
            <a:ext cx="10046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карточки регистрации сообщаем логин и пароль родителю (законному представителю)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99286" y="1325406"/>
            <a:ext cx="2508738" cy="480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6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62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Times New Roman</vt:lpstr>
      <vt:lpstr>Тема Office</vt:lpstr>
      <vt:lpstr>Параллакс</vt:lpstr>
      <vt:lpstr>Презентация PowerPoint</vt:lpstr>
      <vt:lpstr>В меню ПУСКе выбираем АДМИНИСТРИРОВАНИЕ и в выпадающем списке ПОЛЬЗОВАТЕЛИ СИСТЕМЫ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Сайлыкмаа К.С. Куулар</dc:creator>
  <cp:lastModifiedBy>Сайлыкмаа К.С. Куулар</cp:lastModifiedBy>
  <cp:revision>6</cp:revision>
  <dcterms:created xsi:type="dcterms:W3CDTF">2020-03-16T05:24:20Z</dcterms:created>
  <dcterms:modified xsi:type="dcterms:W3CDTF">2020-03-19T03:32:37Z</dcterms:modified>
</cp:coreProperties>
</file>